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87266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E089-F143-4DA3-8063-BBE9577D029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5317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AA9F6-94EF-4279-8D68-93658C482C5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80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0FBC-4804-4400-949E-E09682165AA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5162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2BC6-D0E4-43F3-8BAF-BAAE4C81D45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3835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96D1-8BC1-419B-9379-A71A1A9203B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9813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2681-5B59-43AE-A908-C36FF4B6836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27945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FF95-B114-4525-A796-3492D95E1F8E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9997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58259-3E29-452E-81FA-F67CC638AB5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5455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D2A4D-B7AA-4902-A9A2-9FC81DBF2715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647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6B21B-8059-443E-83F8-628080B4E6D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88592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61E1-18BC-41E0-A1CE-D8B0FDE2655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602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112B54-9A18-4F54-B455-FCA153A9AC8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>
                <a:solidFill>
                  <a:srgbClr val="FF0000"/>
                </a:solidFill>
              </a:rPr>
              <a:t>ÅPNINGSTIDER VED </a:t>
            </a:r>
            <a:br>
              <a:rPr lang="nb-NO" altLang="nb-NO" dirty="0" smtClean="0">
                <a:solidFill>
                  <a:srgbClr val="FF0000"/>
                </a:solidFill>
              </a:rPr>
            </a:br>
            <a:r>
              <a:rPr lang="nb-NO" altLang="nb-NO" dirty="0" smtClean="0">
                <a:solidFill>
                  <a:srgbClr val="FF0000"/>
                </a:solidFill>
              </a:rPr>
              <a:t>NAV STEIGEN :</a:t>
            </a:r>
            <a:r>
              <a:rPr lang="nb-NO" altLang="nb-NO" dirty="0" smtClean="0"/>
              <a:t>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nb-NO" altLang="nb-NO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altLang="nb-NO" sz="4000" dirty="0" smtClean="0"/>
              <a:t>Mandag, torsdag  12.00 – 14.30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nb-NO" altLang="nb-NO" sz="4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altLang="nb-NO" sz="4000" dirty="0" smtClean="0"/>
              <a:t>Tirsdag, onsdag og fredag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nb-NO" altLang="nb-NO" sz="4000" dirty="0" smtClean="0"/>
              <a:t>9.00- 14.30  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nb-NO" altLang="nb-NO" sz="2800" dirty="0" smtClean="0"/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nb-NO" altLang="nb-NO" sz="2800" dirty="0" smtClean="0"/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nb-NO" altLang="nb-NO" sz="2800" dirty="0" smtClean="0"/>
              <a:t>Tlf. 5555 3333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nb-NO" altLang="nb-NO" sz="2800" dirty="0" smtClean="0"/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nb-NO" altLang="nb-NO" sz="2800" dirty="0" smtClean="0"/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nb-NO" altLang="nb-NO" sz="2800" dirty="0" smtClean="0"/>
              <a:t>			</a:t>
            </a:r>
            <a:r>
              <a:rPr lang="nb-NO" altLang="nb-NO" sz="1000" dirty="0" smtClean="0"/>
              <a:t>			</a:t>
            </a:r>
            <a:endParaRPr lang="nb-NO" altLang="nb-NO" sz="1600" dirty="0" smtClean="0"/>
          </a:p>
        </p:txBody>
      </p:sp>
      <p:pic>
        <p:nvPicPr>
          <p:cNvPr id="2052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14398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Åpningstid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Åpningstid</Template>
  <TotalTime>2</TotalTime>
  <Words>19</Words>
  <Application>Microsoft Office PowerPoint</Application>
  <PresentationFormat>Skjermfremvisning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Åpningstid</vt:lpstr>
      <vt:lpstr>ÅPNINGSTIDER VED  NAV STEIGEN : </vt:lpstr>
    </vt:vector>
  </TitlesOfParts>
  <Company>NAV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ÅPNINGSTIDER VED  NAV STEIGEN :</dc:title>
  <dc:creator>Berg, Berit Woie</dc:creator>
  <cp:lastModifiedBy>Elin Grytøyr</cp:lastModifiedBy>
  <cp:revision>2</cp:revision>
  <cp:lastPrinted>2014-05-30T08:22:27Z</cp:lastPrinted>
  <dcterms:created xsi:type="dcterms:W3CDTF">2015-02-27T09:36:48Z</dcterms:created>
  <dcterms:modified xsi:type="dcterms:W3CDTF">2015-02-27T12:15:26Z</dcterms:modified>
</cp:coreProperties>
</file>